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3" r:id="rId4"/>
    <p:sldId id="272" r:id="rId5"/>
    <p:sldId id="268" r:id="rId6"/>
    <p:sldId id="271" r:id="rId7"/>
    <p:sldId id="266" r:id="rId8"/>
    <p:sldId id="261" r:id="rId9"/>
    <p:sldId id="267" r:id="rId10"/>
    <p:sldId id="264" r:id="rId11"/>
    <p:sldId id="265" r:id="rId12"/>
    <p:sldId id="276" r:id="rId13"/>
    <p:sldId id="270" r:id="rId14"/>
    <p:sldId id="275" r:id="rId15"/>
    <p:sldId id="269" r:id="rId16"/>
    <p:sldId id="273" r:id="rId17"/>
    <p:sldId id="274" r:id="rId18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99"/>
    <a:srgbClr val="FF33CC"/>
    <a:srgbClr val="D14B88"/>
    <a:srgbClr val="9F9997"/>
    <a:srgbClr val="99A874"/>
    <a:srgbClr val="606060"/>
    <a:srgbClr val="F8DB35"/>
    <a:srgbClr val="585858"/>
    <a:srgbClr val="2E1E3A"/>
    <a:srgbClr val="40295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02" autoAdjust="0"/>
    <p:restoredTop sz="94660"/>
  </p:normalViewPr>
  <p:slideViewPr>
    <p:cSldViewPr snapToGrid="0">
      <p:cViewPr>
        <p:scale>
          <a:sx n="80" d="100"/>
          <a:sy n="80" d="100"/>
        </p:scale>
        <p:origin x="1494" y="9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2B12DF8-43BA-4640-9EA7-F5CA8AB25E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167F8812-3814-44DF-9128-E67556697E8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/>
              <a:t>Kliknite da biste uredili stil podnaslova matrice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F31D2BE1-F967-4A47-840C-12094F3354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C97A7-3E17-48F9-981E-57E01BB1DADD}" type="datetimeFigureOut">
              <a:rPr lang="hr-HR" smtClean="0"/>
              <a:t>24.1.2023.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220F5AE0-7339-49F7-8C75-492073B423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76FB8697-2F82-4B44-AD98-2B9DFE9C0E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249B7-7CD3-4EAC-AEB7-6A17875C41E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105647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C474DEF-2521-44B9-9CE7-AAED103554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id="{5E63DC59-8F34-4283-AD77-9C7ED4F023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C8A6BB7F-7400-467D-A191-B5758C2FB3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C97A7-3E17-48F9-981E-57E01BB1DADD}" type="datetimeFigureOut">
              <a:rPr lang="hr-HR" smtClean="0"/>
              <a:t>24.1.2023.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59AE10C0-A779-4195-99B1-33B3A3D850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7D0C1794-D3BD-426A-B1BB-79BCC17C88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249B7-7CD3-4EAC-AEB7-6A17875C41E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639009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>
            <a:extLst>
              <a:ext uri="{FF2B5EF4-FFF2-40B4-BE49-F238E27FC236}">
                <a16:creationId xmlns:a16="http://schemas.microsoft.com/office/drawing/2014/main" id="{3A42749D-1BF3-40DE-934C-5CAC6FE418D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id="{88B9ED78-DC3B-48F6-8631-C48A432C056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6DD3987B-C05C-4090-9F88-41D828DF44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C97A7-3E17-48F9-981E-57E01BB1DADD}" type="datetimeFigureOut">
              <a:rPr lang="hr-HR" smtClean="0"/>
              <a:t>24.1.2023.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FAB42354-7403-4F45-9695-A7E62416C3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9EC879BA-290B-4E17-BB4B-558F04C6EA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249B7-7CD3-4EAC-AEB7-6A17875C41E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300759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67EDD8D-5D77-462D-BC51-7E3905D5CE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054EE4AF-F75D-47C8-965F-B4B269E6C1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8931766E-546F-4742-8FFB-D340221B33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C97A7-3E17-48F9-981E-57E01BB1DADD}" type="datetimeFigureOut">
              <a:rPr lang="hr-HR" smtClean="0"/>
              <a:t>24.1.2023.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F43C53F9-D2CF-4D50-95AD-04AF9C7133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B86B843C-1019-421F-BC64-FAB5FD24E5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249B7-7CD3-4EAC-AEB7-6A17875C41E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635789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8B2CBE0-E34B-4775-AC5C-B39017881F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8F9488B3-BDF4-4CB6-B03C-DB6E884C30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75D98B5A-4FF2-443F-8AA4-7E608CD1E4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C97A7-3E17-48F9-981E-57E01BB1DADD}" type="datetimeFigureOut">
              <a:rPr lang="hr-HR" smtClean="0"/>
              <a:t>24.1.2023.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DE16F7F6-0CAC-44C0-A34E-BDE9939624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640BE1C8-9D58-401D-B165-E5128EF399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249B7-7CD3-4EAC-AEB7-6A17875C41E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92367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2A0D878-E0EC-4153-A62F-C373263757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5DA4B8F0-CE09-4001-8327-632E37D0B0C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A5DE51E4-C472-4F89-BBE9-C185B85521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DD4C8B72-4B2D-4952-AAC3-521ABCCDD6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C97A7-3E17-48F9-981E-57E01BB1DADD}" type="datetimeFigureOut">
              <a:rPr lang="hr-HR" smtClean="0"/>
              <a:t>24.1.2023.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03ACC82E-7C1C-4A4E-8FF2-F0D47A6F8C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83F5A8A6-6A9E-4450-8264-6BB4693B5F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249B7-7CD3-4EAC-AEB7-6A17875C41E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338973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5B78DE4-6D61-443F-9AF1-B64713A22D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C2DB1070-C8B6-413B-8B15-F01A8142A2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D9AF6339-4C2A-4D4E-ADB7-89A4F9BB71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zervirano mjesto teksta 4">
            <a:extLst>
              <a:ext uri="{FF2B5EF4-FFF2-40B4-BE49-F238E27FC236}">
                <a16:creationId xmlns:a16="http://schemas.microsoft.com/office/drawing/2014/main" id="{A5B7BCCA-1B5D-4790-A8C1-21C1027BE8F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6" name="Rezervirano mjesto sadržaja 5">
            <a:extLst>
              <a:ext uri="{FF2B5EF4-FFF2-40B4-BE49-F238E27FC236}">
                <a16:creationId xmlns:a16="http://schemas.microsoft.com/office/drawing/2014/main" id="{29E1C156-9FD8-4590-B151-BD45CFAC7B2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7" name="Rezervirano mjesto datuma 6">
            <a:extLst>
              <a:ext uri="{FF2B5EF4-FFF2-40B4-BE49-F238E27FC236}">
                <a16:creationId xmlns:a16="http://schemas.microsoft.com/office/drawing/2014/main" id="{230058CB-851D-409C-8444-4BF4096992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C97A7-3E17-48F9-981E-57E01BB1DADD}" type="datetimeFigureOut">
              <a:rPr lang="hr-HR" smtClean="0"/>
              <a:t>24.1.2023.</a:t>
            </a:fld>
            <a:endParaRPr lang="hr-HR"/>
          </a:p>
        </p:txBody>
      </p:sp>
      <p:sp>
        <p:nvSpPr>
          <p:cNvPr id="8" name="Rezervirano mjesto podnožja 7">
            <a:extLst>
              <a:ext uri="{FF2B5EF4-FFF2-40B4-BE49-F238E27FC236}">
                <a16:creationId xmlns:a16="http://schemas.microsoft.com/office/drawing/2014/main" id="{C1D65F41-B243-499A-AEE2-40202A939D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>
            <a:extLst>
              <a:ext uri="{FF2B5EF4-FFF2-40B4-BE49-F238E27FC236}">
                <a16:creationId xmlns:a16="http://schemas.microsoft.com/office/drawing/2014/main" id="{E4024108-C601-4E8F-9219-A304ABD770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249B7-7CD3-4EAC-AEB7-6A17875C41E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562542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A0B1CA2-64EA-4FAB-8686-05B69D95A0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datuma 2">
            <a:extLst>
              <a:ext uri="{FF2B5EF4-FFF2-40B4-BE49-F238E27FC236}">
                <a16:creationId xmlns:a16="http://schemas.microsoft.com/office/drawing/2014/main" id="{ACAEA41F-2FE6-433C-910C-A3FC01EF13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C97A7-3E17-48F9-981E-57E01BB1DADD}" type="datetimeFigureOut">
              <a:rPr lang="hr-HR" smtClean="0"/>
              <a:t>24.1.2023.</a:t>
            </a:fld>
            <a:endParaRPr lang="hr-HR"/>
          </a:p>
        </p:txBody>
      </p:sp>
      <p:sp>
        <p:nvSpPr>
          <p:cNvPr id="4" name="Rezervirano mjesto podnožja 3">
            <a:extLst>
              <a:ext uri="{FF2B5EF4-FFF2-40B4-BE49-F238E27FC236}">
                <a16:creationId xmlns:a16="http://schemas.microsoft.com/office/drawing/2014/main" id="{C519FF6A-81BA-46C6-BEFC-5D5FC6679B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>
            <a:extLst>
              <a:ext uri="{FF2B5EF4-FFF2-40B4-BE49-F238E27FC236}">
                <a16:creationId xmlns:a16="http://schemas.microsoft.com/office/drawing/2014/main" id="{9CC3432E-CFB7-4D01-B796-3EBE2C4E1E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249B7-7CD3-4EAC-AEB7-6A17875C41E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977654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>
            <a:extLst>
              <a:ext uri="{FF2B5EF4-FFF2-40B4-BE49-F238E27FC236}">
                <a16:creationId xmlns:a16="http://schemas.microsoft.com/office/drawing/2014/main" id="{4CF16295-27A6-4EF5-9239-5D50CDADE5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C97A7-3E17-48F9-981E-57E01BB1DADD}" type="datetimeFigureOut">
              <a:rPr lang="hr-HR" smtClean="0"/>
              <a:t>24.1.2023.</a:t>
            </a:fld>
            <a:endParaRPr lang="hr-HR"/>
          </a:p>
        </p:txBody>
      </p:sp>
      <p:sp>
        <p:nvSpPr>
          <p:cNvPr id="3" name="Rezervirano mjesto podnožja 2">
            <a:extLst>
              <a:ext uri="{FF2B5EF4-FFF2-40B4-BE49-F238E27FC236}">
                <a16:creationId xmlns:a16="http://schemas.microsoft.com/office/drawing/2014/main" id="{7DD860A5-EF13-487D-BB4E-F1C7AD4E0B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>
            <a:extLst>
              <a:ext uri="{FF2B5EF4-FFF2-40B4-BE49-F238E27FC236}">
                <a16:creationId xmlns:a16="http://schemas.microsoft.com/office/drawing/2014/main" id="{C11C6FCE-3C77-4868-BAEB-92EBEB2B15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249B7-7CD3-4EAC-AEB7-6A17875C41E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385389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701C52E-2D6A-409C-B470-45D9C77E9C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55DE6B10-340F-4838-91A3-4D78FA49CA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9883D4A4-730C-4D9B-9F2E-E040653A562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B6554113-0130-4DB3-A2D1-91FB80EEBE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C97A7-3E17-48F9-981E-57E01BB1DADD}" type="datetimeFigureOut">
              <a:rPr lang="hr-HR" smtClean="0"/>
              <a:t>24.1.2023.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A6633098-6D30-483F-86E5-26630B3B48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82BF655B-A9A5-4B5E-9C19-B38D3C1BD9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249B7-7CD3-4EAC-AEB7-6A17875C41E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503417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F8EE4EA-D1D7-43F6-9E75-B483FB5F46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like 2">
            <a:extLst>
              <a:ext uri="{FF2B5EF4-FFF2-40B4-BE49-F238E27FC236}">
                <a16:creationId xmlns:a16="http://schemas.microsoft.com/office/drawing/2014/main" id="{E923CDEE-4373-414A-BB8A-4862B8258A1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1C5E7DF6-228B-4142-9007-343894A99A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DF57FA8E-B448-4BAB-BB16-25FCBD330B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C97A7-3E17-48F9-981E-57E01BB1DADD}" type="datetimeFigureOut">
              <a:rPr lang="hr-HR" smtClean="0"/>
              <a:t>24.1.2023.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0AE99480-BA0A-4131-89C5-3346FC498E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4FE970AD-8238-48A6-B416-E0965C6797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249B7-7CD3-4EAC-AEB7-6A17875C41E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322035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>
            <a:extLst>
              <a:ext uri="{FF2B5EF4-FFF2-40B4-BE49-F238E27FC236}">
                <a16:creationId xmlns:a16="http://schemas.microsoft.com/office/drawing/2014/main" id="{96A8D44B-CFA7-4355-98C1-8B43590B0D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396E8EA9-3D06-47D6-BCA7-A6A4AFB85F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7FD826E1-FB5E-4B74-A172-DC3DEC587C3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FC97A7-3E17-48F9-981E-57E01BB1DADD}" type="datetimeFigureOut">
              <a:rPr lang="hr-HR" smtClean="0"/>
              <a:t>24.1.2023.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C82CCBAF-028E-4338-A69A-C5061E9A3B5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5EDF2CA0-C035-4029-A0D0-0D860D02BB9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C249B7-7CD3-4EAC-AEB7-6A17875C41E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727567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Slika 8">
            <a:extLst>
              <a:ext uri="{FF2B5EF4-FFF2-40B4-BE49-F238E27FC236}">
                <a16:creationId xmlns:a16="http://schemas.microsoft.com/office/drawing/2014/main" id="{EB12E817-EDDE-4623-B00D-F2D0F9FAFD3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260873"/>
            <a:ext cx="12192000" cy="3597127"/>
          </a:xfrm>
          <a:prstGeom prst="rect">
            <a:avLst/>
          </a:prstGeom>
        </p:spPr>
      </p:pic>
      <p:sp>
        <p:nvSpPr>
          <p:cNvPr id="2" name="Naslov 1">
            <a:extLst>
              <a:ext uri="{FF2B5EF4-FFF2-40B4-BE49-F238E27FC236}">
                <a16:creationId xmlns:a16="http://schemas.microsoft.com/office/drawing/2014/main" id="{845EF987-808A-4B5C-95B9-976D94B5931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C8A4109A-6CE9-4C68-B3D1-64F4458E6A5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2807075"/>
          </a:xfrm>
        </p:spPr>
        <p:txBody>
          <a:bodyPr>
            <a:normAutofit/>
          </a:bodyPr>
          <a:lstStyle/>
          <a:p>
            <a:r>
              <a:rPr lang="hr-HR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Excepteur sint occaecat cupidatat non proident</a:t>
            </a:r>
          </a:p>
          <a:p>
            <a:endParaRPr lang="hr-HR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hr-HR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hr-HR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hr-HR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Svibanj 2023.</a:t>
            </a:r>
          </a:p>
        </p:txBody>
      </p:sp>
      <p:pic>
        <p:nvPicPr>
          <p:cNvPr id="5" name="Slika 4">
            <a:extLst>
              <a:ext uri="{FF2B5EF4-FFF2-40B4-BE49-F238E27FC236}">
                <a16:creationId xmlns:a16="http://schemas.microsoft.com/office/drawing/2014/main" id="{BDAB7C42-6845-467A-8FB8-58B6C776BAE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372" y="139850"/>
            <a:ext cx="3335155" cy="1067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99932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F999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45EF987-808A-4B5C-95B9-976D94B593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491445" y="4379500"/>
            <a:ext cx="7262949" cy="984477"/>
          </a:xfrm>
        </p:spPr>
        <p:txBody>
          <a:bodyPr/>
          <a:lstStyle/>
          <a:p>
            <a:pPr algn="r"/>
            <a:r>
              <a:rPr lang="hr-HR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C8A4109A-6CE9-4C68-B3D1-64F4458E6A5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10394" y="5261503"/>
            <a:ext cx="9144000" cy="1536020"/>
          </a:xfrm>
        </p:spPr>
        <p:txBody>
          <a:bodyPr>
            <a:normAutofit/>
          </a:bodyPr>
          <a:lstStyle/>
          <a:p>
            <a:pPr algn="r"/>
            <a:r>
              <a:rPr lang="hr-HR" noProof="1">
                <a:solidFill>
                  <a:schemeClr val="bg1">
                    <a:lumMod val="75000"/>
                  </a:schemeClr>
                </a:solidFill>
              </a:rPr>
              <a:t>Excepteur sint occaecat cupidatat non proident</a:t>
            </a:r>
          </a:p>
          <a:p>
            <a:pPr algn="r"/>
            <a:endParaRPr lang="hr-HR" sz="1800" dirty="0">
              <a:solidFill>
                <a:schemeClr val="bg1">
                  <a:lumMod val="75000"/>
                </a:schemeClr>
              </a:solidFill>
            </a:endParaRPr>
          </a:p>
          <a:p>
            <a:pPr algn="r"/>
            <a:r>
              <a:rPr lang="hr-HR" sz="1800" dirty="0">
                <a:solidFill>
                  <a:schemeClr val="bg1">
                    <a:lumMod val="75000"/>
                  </a:schemeClr>
                </a:solidFill>
              </a:rPr>
              <a:t>Svibanj 2023.</a:t>
            </a:r>
          </a:p>
        </p:txBody>
      </p:sp>
      <p:pic>
        <p:nvPicPr>
          <p:cNvPr id="7" name="Slika 6">
            <a:extLst>
              <a:ext uri="{FF2B5EF4-FFF2-40B4-BE49-F238E27FC236}">
                <a16:creationId xmlns:a16="http://schemas.microsoft.com/office/drawing/2014/main" id="{0B347B24-3F5D-4C85-B003-ACA0A93F337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454" y="277186"/>
            <a:ext cx="3361743" cy="10730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30007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F999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avokutnik 3">
            <a:extLst>
              <a:ext uri="{FF2B5EF4-FFF2-40B4-BE49-F238E27FC236}">
                <a16:creationId xmlns:a16="http://schemas.microsoft.com/office/drawing/2014/main" id="{B306FFF6-A10E-4E5C-B6AC-F658146E5E8F}"/>
              </a:ext>
            </a:extLst>
          </p:cNvPr>
          <p:cNvSpPr/>
          <p:nvPr/>
        </p:nvSpPr>
        <p:spPr>
          <a:xfrm>
            <a:off x="0" y="4054642"/>
            <a:ext cx="12192000" cy="2803358"/>
          </a:xfrm>
          <a:prstGeom prst="rect">
            <a:avLst/>
          </a:prstGeom>
          <a:solidFill>
            <a:srgbClr val="585858">
              <a:alpha val="5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845EF987-808A-4B5C-95B9-976D94B593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491445" y="4379500"/>
            <a:ext cx="7262949" cy="984477"/>
          </a:xfrm>
        </p:spPr>
        <p:txBody>
          <a:bodyPr/>
          <a:lstStyle/>
          <a:p>
            <a:pPr algn="r"/>
            <a:r>
              <a:rPr lang="hr-HR" noProof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Lorem ipsum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C8A4109A-6CE9-4C68-B3D1-64F4458E6A5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10394" y="5261503"/>
            <a:ext cx="9144000" cy="1536020"/>
          </a:xfrm>
        </p:spPr>
        <p:txBody>
          <a:bodyPr>
            <a:normAutofit/>
          </a:bodyPr>
          <a:lstStyle/>
          <a:p>
            <a:pPr algn="r"/>
            <a:r>
              <a:rPr lang="hr-HR" noProof="1">
                <a:solidFill>
                  <a:schemeClr val="bg1">
                    <a:lumMod val="75000"/>
                  </a:schemeClr>
                </a:solidFill>
              </a:rPr>
              <a:t>Excepteur sint occaecat cupidatat non proident</a:t>
            </a:r>
          </a:p>
          <a:p>
            <a:pPr algn="r"/>
            <a:endParaRPr lang="hr-HR" sz="1800" dirty="0">
              <a:solidFill>
                <a:schemeClr val="bg1">
                  <a:lumMod val="75000"/>
                </a:schemeClr>
              </a:solidFill>
            </a:endParaRPr>
          </a:p>
          <a:p>
            <a:pPr algn="r"/>
            <a:r>
              <a:rPr lang="hr-HR" sz="1800" dirty="0">
                <a:solidFill>
                  <a:schemeClr val="bg1">
                    <a:lumMod val="75000"/>
                  </a:schemeClr>
                </a:solidFill>
              </a:rPr>
              <a:t>Svibanj 2023.</a:t>
            </a:r>
          </a:p>
        </p:txBody>
      </p:sp>
      <p:pic>
        <p:nvPicPr>
          <p:cNvPr id="8" name="Slika 7">
            <a:extLst>
              <a:ext uri="{FF2B5EF4-FFF2-40B4-BE49-F238E27FC236}">
                <a16:creationId xmlns:a16="http://schemas.microsoft.com/office/drawing/2014/main" id="{C6E2F734-3EE0-4F6F-997B-A4939162C33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778" y="291475"/>
            <a:ext cx="3537284" cy="11291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75103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F999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avokutnik 3">
            <a:extLst>
              <a:ext uri="{FF2B5EF4-FFF2-40B4-BE49-F238E27FC236}">
                <a16:creationId xmlns:a16="http://schemas.microsoft.com/office/drawing/2014/main" id="{B306FFF6-A10E-4E5C-B6AC-F658146E5E8F}"/>
              </a:ext>
            </a:extLst>
          </p:cNvPr>
          <p:cNvSpPr/>
          <p:nvPr/>
        </p:nvSpPr>
        <p:spPr>
          <a:xfrm>
            <a:off x="4174958" y="0"/>
            <a:ext cx="8017042" cy="6858000"/>
          </a:xfrm>
          <a:custGeom>
            <a:avLst/>
            <a:gdLst>
              <a:gd name="connsiteX0" fmla="*/ 0 w 8017042"/>
              <a:gd name="connsiteY0" fmla="*/ 0 h 6858000"/>
              <a:gd name="connsiteX1" fmla="*/ 8017042 w 8017042"/>
              <a:gd name="connsiteY1" fmla="*/ 0 h 6858000"/>
              <a:gd name="connsiteX2" fmla="*/ 8017042 w 8017042"/>
              <a:gd name="connsiteY2" fmla="*/ 6858000 h 6858000"/>
              <a:gd name="connsiteX3" fmla="*/ 0 w 8017042"/>
              <a:gd name="connsiteY3" fmla="*/ 6858000 h 6858000"/>
              <a:gd name="connsiteX4" fmla="*/ 0 w 8017042"/>
              <a:gd name="connsiteY4" fmla="*/ 0 h 6858000"/>
              <a:gd name="connsiteX0" fmla="*/ 0 w 8017042"/>
              <a:gd name="connsiteY0" fmla="*/ 0 h 6858000"/>
              <a:gd name="connsiteX1" fmla="*/ 8017042 w 8017042"/>
              <a:gd name="connsiteY1" fmla="*/ 0 h 6858000"/>
              <a:gd name="connsiteX2" fmla="*/ 7351295 w 8017042"/>
              <a:gd name="connsiteY2" fmla="*/ 1840832 h 6858000"/>
              <a:gd name="connsiteX3" fmla="*/ 8017042 w 8017042"/>
              <a:gd name="connsiteY3" fmla="*/ 6858000 h 6858000"/>
              <a:gd name="connsiteX4" fmla="*/ 0 w 8017042"/>
              <a:gd name="connsiteY4" fmla="*/ 6858000 h 6858000"/>
              <a:gd name="connsiteX5" fmla="*/ 0 w 8017042"/>
              <a:gd name="connsiteY5" fmla="*/ 0 h 6858000"/>
              <a:gd name="connsiteX0" fmla="*/ 0 w 8017042"/>
              <a:gd name="connsiteY0" fmla="*/ 0 h 6858000"/>
              <a:gd name="connsiteX1" fmla="*/ 8017042 w 8017042"/>
              <a:gd name="connsiteY1" fmla="*/ 0 h 6858000"/>
              <a:gd name="connsiteX2" fmla="*/ 7351295 w 8017042"/>
              <a:gd name="connsiteY2" fmla="*/ 1840832 h 6858000"/>
              <a:gd name="connsiteX3" fmla="*/ 7668126 w 8017042"/>
              <a:gd name="connsiteY3" fmla="*/ 6858000 h 6858000"/>
              <a:gd name="connsiteX4" fmla="*/ 0 w 8017042"/>
              <a:gd name="connsiteY4" fmla="*/ 6858000 h 6858000"/>
              <a:gd name="connsiteX5" fmla="*/ 0 w 8017042"/>
              <a:gd name="connsiteY5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017042" h="6858000">
                <a:moveTo>
                  <a:pt x="0" y="0"/>
                </a:moveTo>
                <a:lnTo>
                  <a:pt x="8017042" y="0"/>
                </a:lnTo>
                <a:cubicBezTo>
                  <a:pt x="8011695" y="601579"/>
                  <a:pt x="7356642" y="1239253"/>
                  <a:pt x="7351295" y="1840832"/>
                </a:cubicBezTo>
                <a:lnTo>
                  <a:pt x="7668126" y="6858000"/>
                </a:ln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solidFill>
            <a:srgbClr val="585858">
              <a:alpha val="5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845EF987-808A-4B5C-95B9-976D94B593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166591" y="4379500"/>
            <a:ext cx="7262949" cy="984477"/>
          </a:xfrm>
        </p:spPr>
        <p:txBody>
          <a:bodyPr/>
          <a:lstStyle/>
          <a:p>
            <a:pPr algn="r"/>
            <a:r>
              <a:rPr lang="hr-HR" noProof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Lorem ipsum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C8A4109A-6CE9-4C68-B3D1-64F4458E6A5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85540" y="5261503"/>
            <a:ext cx="9144000" cy="1536020"/>
          </a:xfrm>
        </p:spPr>
        <p:txBody>
          <a:bodyPr>
            <a:normAutofit/>
          </a:bodyPr>
          <a:lstStyle/>
          <a:p>
            <a:pPr algn="r"/>
            <a:r>
              <a:rPr lang="hr-HR" noProof="1">
                <a:solidFill>
                  <a:schemeClr val="bg1">
                    <a:lumMod val="75000"/>
                  </a:schemeClr>
                </a:solidFill>
              </a:rPr>
              <a:t>Excepteur sint occaecat cupidatat non proident</a:t>
            </a:r>
          </a:p>
          <a:p>
            <a:pPr algn="r"/>
            <a:endParaRPr lang="hr-HR" sz="1800" dirty="0">
              <a:solidFill>
                <a:schemeClr val="bg1">
                  <a:lumMod val="75000"/>
                </a:schemeClr>
              </a:solidFill>
            </a:endParaRPr>
          </a:p>
          <a:p>
            <a:pPr algn="r"/>
            <a:r>
              <a:rPr lang="hr-HR" sz="1800" dirty="0">
                <a:solidFill>
                  <a:schemeClr val="bg1">
                    <a:lumMod val="75000"/>
                  </a:schemeClr>
                </a:solidFill>
              </a:rPr>
              <a:t>Svibanj 2023.</a:t>
            </a:r>
          </a:p>
        </p:txBody>
      </p:sp>
      <p:pic>
        <p:nvPicPr>
          <p:cNvPr id="8" name="Slika 7">
            <a:extLst>
              <a:ext uri="{FF2B5EF4-FFF2-40B4-BE49-F238E27FC236}">
                <a16:creationId xmlns:a16="http://schemas.microsoft.com/office/drawing/2014/main" id="{C6E2F734-3EE0-4F6F-997B-A4939162C33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479" y="4871738"/>
            <a:ext cx="3537284" cy="11291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92683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A87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avokutnik 8">
            <a:extLst>
              <a:ext uri="{FF2B5EF4-FFF2-40B4-BE49-F238E27FC236}">
                <a16:creationId xmlns:a16="http://schemas.microsoft.com/office/drawing/2014/main" id="{ADC76EAB-B743-444E-AB49-0F619A785FCE}"/>
              </a:ext>
            </a:extLst>
          </p:cNvPr>
          <p:cNvSpPr/>
          <p:nvPr/>
        </p:nvSpPr>
        <p:spPr>
          <a:xfrm>
            <a:off x="0" y="4186988"/>
            <a:ext cx="12191999" cy="2671011"/>
          </a:xfrm>
          <a:prstGeom prst="rect">
            <a:avLst/>
          </a:prstGeom>
          <a:solidFill>
            <a:srgbClr val="585858">
              <a:alpha val="5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845EF987-808A-4B5C-95B9-976D94B593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491445" y="4379500"/>
            <a:ext cx="7262949" cy="984477"/>
          </a:xfrm>
        </p:spPr>
        <p:txBody>
          <a:bodyPr/>
          <a:lstStyle/>
          <a:p>
            <a:pPr algn="r"/>
            <a:r>
              <a:rPr lang="hr-HR" noProof="1">
                <a:solidFill>
                  <a:schemeClr val="bg1">
                    <a:lumMod val="9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Lorem ipsum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C8A4109A-6CE9-4C68-B3D1-64F4458E6A5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10394" y="5261503"/>
            <a:ext cx="9144000" cy="1536020"/>
          </a:xfrm>
        </p:spPr>
        <p:txBody>
          <a:bodyPr>
            <a:normAutofit/>
          </a:bodyPr>
          <a:lstStyle/>
          <a:p>
            <a:pPr algn="r"/>
            <a:r>
              <a:rPr lang="hr-HR" noProof="1">
                <a:solidFill>
                  <a:schemeClr val="bg1">
                    <a:lumMod val="85000"/>
                  </a:schemeClr>
                </a:solidFill>
              </a:rPr>
              <a:t>Excepteur sint occaecat cupidatat non proident</a:t>
            </a:r>
          </a:p>
          <a:p>
            <a:pPr algn="r"/>
            <a:endParaRPr lang="hr-HR" sz="1800" dirty="0">
              <a:solidFill>
                <a:schemeClr val="bg1">
                  <a:lumMod val="85000"/>
                </a:schemeClr>
              </a:solidFill>
            </a:endParaRPr>
          </a:p>
          <a:p>
            <a:pPr algn="r"/>
            <a:r>
              <a:rPr lang="hr-HR" sz="1800" dirty="0">
                <a:solidFill>
                  <a:schemeClr val="bg1">
                    <a:lumMod val="85000"/>
                  </a:schemeClr>
                </a:solidFill>
              </a:rPr>
              <a:t>Svibanj 2023.</a:t>
            </a:r>
          </a:p>
        </p:txBody>
      </p:sp>
      <p:pic>
        <p:nvPicPr>
          <p:cNvPr id="6" name="Slika 5">
            <a:extLst>
              <a:ext uri="{FF2B5EF4-FFF2-40B4-BE49-F238E27FC236}">
                <a16:creationId xmlns:a16="http://schemas.microsoft.com/office/drawing/2014/main" id="{BDE06C2E-D408-4A99-B6B6-83C0D2F73E5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77331" y="265153"/>
            <a:ext cx="3361743" cy="10730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23530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A87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avokutnik 8">
            <a:extLst>
              <a:ext uri="{FF2B5EF4-FFF2-40B4-BE49-F238E27FC236}">
                <a16:creationId xmlns:a16="http://schemas.microsoft.com/office/drawing/2014/main" id="{ADC76EAB-B743-444E-AB49-0F619A785FCE}"/>
              </a:ext>
            </a:extLst>
          </p:cNvPr>
          <p:cNvSpPr/>
          <p:nvPr/>
        </p:nvSpPr>
        <p:spPr>
          <a:xfrm>
            <a:off x="-48127" y="3708966"/>
            <a:ext cx="12252690" cy="3149033"/>
          </a:xfrm>
          <a:custGeom>
            <a:avLst/>
            <a:gdLst>
              <a:gd name="connsiteX0" fmla="*/ 0 w 12191999"/>
              <a:gd name="connsiteY0" fmla="*/ 0 h 2671011"/>
              <a:gd name="connsiteX1" fmla="*/ 12191999 w 12191999"/>
              <a:gd name="connsiteY1" fmla="*/ 0 h 2671011"/>
              <a:gd name="connsiteX2" fmla="*/ 12191999 w 12191999"/>
              <a:gd name="connsiteY2" fmla="*/ 2671011 h 2671011"/>
              <a:gd name="connsiteX3" fmla="*/ 0 w 12191999"/>
              <a:gd name="connsiteY3" fmla="*/ 2671011 h 2671011"/>
              <a:gd name="connsiteX4" fmla="*/ 0 w 12191999"/>
              <a:gd name="connsiteY4" fmla="*/ 0 h 2671011"/>
              <a:gd name="connsiteX0" fmla="*/ 0 w 12191999"/>
              <a:gd name="connsiteY0" fmla="*/ 421104 h 3092115"/>
              <a:gd name="connsiteX1" fmla="*/ 8313821 w 12191999"/>
              <a:gd name="connsiteY1" fmla="*/ 0 h 3092115"/>
              <a:gd name="connsiteX2" fmla="*/ 12191999 w 12191999"/>
              <a:gd name="connsiteY2" fmla="*/ 421104 h 3092115"/>
              <a:gd name="connsiteX3" fmla="*/ 12191999 w 12191999"/>
              <a:gd name="connsiteY3" fmla="*/ 3092115 h 3092115"/>
              <a:gd name="connsiteX4" fmla="*/ 0 w 12191999"/>
              <a:gd name="connsiteY4" fmla="*/ 3092115 h 3092115"/>
              <a:gd name="connsiteX5" fmla="*/ 0 w 12191999"/>
              <a:gd name="connsiteY5" fmla="*/ 421104 h 3092115"/>
              <a:gd name="connsiteX0" fmla="*/ 0 w 12191999"/>
              <a:gd name="connsiteY0" fmla="*/ 421104 h 3092115"/>
              <a:gd name="connsiteX1" fmla="*/ 8313821 w 12191999"/>
              <a:gd name="connsiteY1" fmla="*/ 0 h 3092115"/>
              <a:gd name="connsiteX2" fmla="*/ 12179967 w 12191999"/>
              <a:gd name="connsiteY2" fmla="*/ 252662 h 3092115"/>
              <a:gd name="connsiteX3" fmla="*/ 12191999 w 12191999"/>
              <a:gd name="connsiteY3" fmla="*/ 3092115 h 3092115"/>
              <a:gd name="connsiteX4" fmla="*/ 0 w 12191999"/>
              <a:gd name="connsiteY4" fmla="*/ 3092115 h 3092115"/>
              <a:gd name="connsiteX5" fmla="*/ 0 w 12191999"/>
              <a:gd name="connsiteY5" fmla="*/ 421104 h 3092115"/>
              <a:gd name="connsiteX0" fmla="*/ 0 w 12191999"/>
              <a:gd name="connsiteY0" fmla="*/ 421104 h 3092115"/>
              <a:gd name="connsiteX1" fmla="*/ 8313821 w 12191999"/>
              <a:gd name="connsiteY1" fmla="*/ 0 h 3092115"/>
              <a:gd name="connsiteX2" fmla="*/ 12179967 w 12191999"/>
              <a:gd name="connsiteY2" fmla="*/ 252662 h 3092115"/>
              <a:gd name="connsiteX3" fmla="*/ 12191999 w 12191999"/>
              <a:gd name="connsiteY3" fmla="*/ 3092115 h 3092115"/>
              <a:gd name="connsiteX4" fmla="*/ 0 w 12191999"/>
              <a:gd name="connsiteY4" fmla="*/ 3092115 h 3092115"/>
              <a:gd name="connsiteX5" fmla="*/ 0 w 12191999"/>
              <a:gd name="connsiteY5" fmla="*/ 421104 h 3092115"/>
              <a:gd name="connsiteX0" fmla="*/ 0 w 12191999"/>
              <a:gd name="connsiteY0" fmla="*/ 409072 h 3080083"/>
              <a:gd name="connsiteX1" fmla="*/ 8422105 w 12191999"/>
              <a:gd name="connsiteY1" fmla="*/ 0 h 3080083"/>
              <a:gd name="connsiteX2" fmla="*/ 12179967 w 12191999"/>
              <a:gd name="connsiteY2" fmla="*/ 240630 h 3080083"/>
              <a:gd name="connsiteX3" fmla="*/ 12191999 w 12191999"/>
              <a:gd name="connsiteY3" fmla="*/ 3080083 h 3080083"/>
              <a:gd name="connsiteX4" fmla="*/ 0 w 12191999"/>
              <a:gd name="connsiteY4" fmla="*/ 3080083 h 3080083"/>
              <a:gd name="connsiteX5" fmla="*/ 0 w 12191999"/>
              <a:gd name="connsiteY5" fmla="*/ 409072 h 3080083"/>
              <a:gd name="connsiteX0" fmla="*/ 0 w 12191999"/>
              <a:gd name="connsiteY0" fmla="*/ 478022 h 3149033"/>
              <a:gd name="connsiteX1" fmla="*/ 8422105 w 12191999"/>
              <a:gd name="connsiteY1" fmla="*/ 68950 h 3149033"/>
              <a:gd name="connsiteX2" fmla="*/ 12179967 w 12191999"/>
              <a:gd name="connsiteY2" fmla="*/ 309580 h 3149033"/>
              <a:gd name="connsiteX3" fmla="*/ 12191999 w 12191999"/>
              <a:gd name="connsiteY3" fmla="*/ 3149033 h 3149033"/>
              <a:gd name="connsiteX4" fmla="*/ 0 w 12191999"/>
              <a:gd name="connsiteY4" fmla="*/ 3149033 h 3149033"/>
              <a:gd name="connsiteX5" fmla="*/ 0 w 12191999"/>
              <a:gd name="connsiteY5" fmla="*/ 478022 h 3149033"/>
              <a:gd name="connsiteX0" fmla="*/ 0 w 12191999"/>
              <a:gd name="connsiteY0" fmla="*/ 478022 h 3149033"/>
              <a:gd name="connsiteX1" fmla="*/ 8422105 w 12191999"/>
              <a:gd name="connsiteY1" fmla="*/ 68950 h 3149033"/>
              <a:gd name="connsiteX2" fmla="*/ 12179967 w 12191999"/>
              <a:gd name="connsiteY2" fmla="*/ 309580 h 3149033"/>
              <a:gd name="connsiteX3" fmla="*/ 12191999 w 12191999"/>
              <a:gd name="connsiteY3" fmla="*/ 3149033 h 3149033"/>
              <a:gd name="connsiteX4" fmla="*/ 0 w 12191999"/>
              <a:gd name="connsiteY4" fmla="*/ 3149033 h 3149033"/>
              <a:gd name="connsiteX5" fmla="*/ 0 w 12191999"/>
              <a:gd name="connsiteY5" fmla="*/ 478022 h 3149033"/>
              <a:gd name="connsiteX0" fmla="*/ 0 w 12204563"/>
              <a:gd name="connsiteY0" fmla="*/ 478022 h 3149033"/>
              <a:gd name="connsiteX1" fmla="*/ 8422105 w 12204563"/>
              <a:gd name="connsiteY1" fmla="*/ 68950 h 3149033"/>
              <a:gd name="connsiteX2" fmla="*/ 12204030 w 12204563"/>
              <a:gd name="connsiteY2" fmla="*/ 309580 h 3149033"/>
              <a:gd name="connsiteX3" fmla="*/ 12191999 w 12204563"/>
              <a:gd name="connsiteY3" fmla="*/ 3149033 h 3149033"/>
              <a:gd name="connsiteX4" fmla="*/ 0 w 12204563"/>
              <a:gd name="connsiteY4" fmla="*/ 3149033 h 3149033"/>
              <a:gd name="connsiteX5" fmla="*/ 0 w 12204563"/>
              <a:gd name="connsiteY5" fmla="*/ 478022 h 3149033"/>
              <a:gd name="connsiteX0" fmla="*/ 0 w 12252690"/>
              <a:gd name="connsiteY0" fmla="*/ 670527 h 3149033"/>
              <a:gd name="connsiteX1" fmla="*/ 8470232 w 12252690"/>
              <a:gd name="connsiteY1" fmla="*/ 68950 h 3149033"/>
              <a:gd name="connsiteX2" fmla="*/ 12252157 w 12252690"/>
              <a:gd name="connsiteY2" fmla="*/ 309580 h 3149033"/>
              <a:gd name="connsiteX3" fmla="*/ 12240126 w 12252690"/>
              <a:gd name="connsiteY3" fmla="*/ 3149033 h 3149033"/>
              <a:gd name="connsiteX4" fmla="*/ 48127 w 12252690"/>
              <a:gd name="connsiteY4" fmla="*/ 3149033 h 3149033"/>
              <a:gd name="connsiteX5" fmla="*/ 0 w 12252690"/>
              <a:gd name="connsiteY5" fmla="*/ 670527 h 31490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252690" h="3149033">
                <a:moveTo>
                  <a:pt x="0" y="670527"/>
                </a:moveTo>
                <a:cubicBezTo>
                  <a:pt x="2001253" y="658496"/>
                  <a:pt x="6468979" y="261455"/>
                  <a:pt x="8470232" y="68950"/>
                </a:cubicBezTo>
                <a:cubicBezTo>
                  <a:pt x="9807074" y="-51366"/>
                  <a:pt x="11035632" y="-39336"/>
                  <a:pt x="12252157" y="309580"/>
                </a:cubicBezTo>
                <a:cubicBezTo>
                  <a:pt x="12256168" y="1256064"/>
                  <a:pt x="12236115" y="2202549"/>
                  <a:pt x="12240126" y="3149033"/>
                </a:cubicBezTo>
                <a:lnTo>
                  <a:pt x="48127" y="3149033"/>
                </a:lnTo>
                <a:lnTo>
                  <a:pt x="0" y="670527"/>
                </a:lnTo>
                <a:close/>
              </a:path>
            </a:pathLst>
          </a:custGeom>
          <a:solidFill>
            <a:srgbClr val="585858">
              <a:alpha val="5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845EF987-808A-4B5C-95B9-976D94B593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491445" y="4379500"/>
            <a:ext cx="7262949" cy="984477"/>
          </a:xfrm>
        </p:spPr>
        <p:txBody>
          <a:bodyPr/>
          <a:lstStyle/>
          <a:p>
            <a:pPr algn="r"/>
            <a:r>
              <a:rPr lang="hr-HR" noProof="1">
                <a:solidFill>
                  <a:schemeClr val="bg1">
                    <a:lumMod val="9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Lorem ipsum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C8A4109A-6CE9-4C68-B3D1-64F4458E6A5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10394" y="5261503"/>
            <a:ext cx="9144000" cy="1536020"/>
          </a:xfrm>
        </p:spPr>
        <p:txBody>
          <a:bodyPr>
            <a:normAutofit/>
          </a:bodyPr>
          <a:lstStyle/>
          <a:p>
            <a:pPr algn="r"/>
            <a:r>
              <a:rPr lang="hr-HR" noProof="1">
                <a:solidFill>
                  <a:schemeClr val="bg1">
                    <a:lumMod val="85000"/>
                  </a:schemeClr>
                </a:solidFill>
              </a:rPr>
              <a:t>Excepteur sint occaecat cupidatat non proident</a:t>
            </a:r>
          </a:p>
          <a:p>
            <a:pPr algn="r"/>
            <a:endParaRPr lang="hr-HR" sz="1800" dirty="0">
              <a:solidFill>
                <a:schemeClr val="bg1">
                  <a:lumMod val="85000"/>
                </a:schemeClr>
              </a:solidFill>
            </a:endParaRPr>
          </a:p>
          <a:p>
            <a:pPr algn="r"/>
            <a:r>
              <a:rPr lang="hr-HR" sz="1800" dirty="0">
                <a:solidFill>
                  <a:schemeClr val="bg1">
                    <a:lumMod val="85000"/>
                  </a:schemeClr>
                </a:solidFill>
              </a:rPr>
              <a:t>Svibanj 2023.</a:t>
            </a:r>
          </a:p>
        </p:txBody>
      </p:sp>
      <p:pic>
        <p:nvPicPr>
          <p:cNvPr id="6" name="Slika 5">
            <a:extLst>
              <a:ext uri="{FF2B5EF4-FFF2-40B4-BE49-F238E27FC236}">
                <a16:creationId xmlns:a16="http://schemas.microsoft.com/office/drawing/2014/main" id="{BDE06C2E-D408-4A99-B6B6-83C0D2F73E5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77331" y="265153"/>
            <a:ext cx="3361743" cy="10730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870884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A87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avokutnik 8">
            <a:extLst>
              <a:ext uri="{FF2B5EF4-FFF2-40B4-BE49-F238E27FC236}">
                <a16:creationId xmlns:a16="http://schemas.microsoft.com/office/drawing/2014/main" id="{ADC76EAB-B743-444E-AB49-0F619A785FCE}"/>
              </a:ext>
            </a:extLst>
          </p:cNvPr>
          <p:cNvSpPr/>
          <p:nvPr/>
        </p:nvSpPr>
        <p:spPr>
          <a:xfrm>
            <a:off x="3621505" y="-12032"/>
            <a:ext cx="8570494" cy="6870032"/>
          </a:xfrm>
          <a:custGeom>
            <a:avLst/>
            <a:gdLst>
              <a:gd name="connsiteX0" fmla="*/ 0 w 8570494"/>
              <a:gd name="connsiteY0" fmla="*/ 0 h 6858000"/>
              <a:gd name="connsiteX1" fmla="*/ 8570494 w 8570494"/>
              <a:gd name="connsiteY1" fmla="*/ 0 h 6858000"/>
              <a:gd name="connsiteX2" fmla="*/ 8570494 w 8570494"/>
              <a:gd name="connsiteY2" fmla="*/ 6858000 h 6858000"/>
              <a:gd name="connsiteX3" fmla="*/ 0 w 8570494"/>
              <a:gd name="connsiteY3" fmla="*/ 6858000 h 6858000"/>
              <a:gd name="connsiteX4" fmla="*/ 0 w 8570494"/>
              <a:gd name="connsiteY4" fmla="*/ 0 h 6858000"/>
              <a:gd name="connsiteX0" fmla="*/ 673769 w 8570494"/>
              <a:gd name="connsiteY0" fmla="*/ 0 h 6870032"/>
              <a:gd name="connsiteX1" fmla="*/ 8570494 w 8570494"/>
              <a:gd name="connsiteY1" fmla="*/ 12032 h 6870032"/>
              <a:gd name="connsiteX2" fmla="*/ 8570494 w 8570494"/>
              <a:gd name="connsiteY2" fmla="*/ 6870032 h 6870032"/>
              <a:gd name="connsiteX3" fmla="*/ 0 w 8570494"/>
              <a:gd name="connsiteY3" fmla="*/ 6870032 h 6870032"/>
              <a:gd name="connsiteX4" fmla="*/ 673769 w 8570494"/>
              <a:gd name="connsiteY4" fmla="*/ 0 h 68700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570494" h="6870032">
                <a:moveTo>
                  <a:pt x="673769" y="0"/>
                </a:moveTo>
                <a:lnTo>
                  <a:pt x="8570494" y="12032"/>
                </a:lnTo>
                <a:lnTo>
                  <a:pt x="8570494" y="6870032"/>
                </a:lnTo>
                <a:lnTo>
                  <a:pt x="0" y="6870032"/>
                </a:lnTo>
                <a:lnTo>
                  <a:pt x="673769" y="0"/>
                </a:lnTo>
                <a:close/>
              </a:path>
            </a:pathLst>
          </a:custGeom>
          <a:solidFill>
            <a:srgbClr val="585858">
              <a:alpha val="5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845EF987-808A-4B5C-95B9-976D94B593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491445" y="4379500"/>
            <a:ext cx="7262949" cy="984477"/>
          </a:xfrm>
        </p:spPr>
        <p:txBody>
          <a:bodyPr/>
          <a:lstStyle/>
          <a:p>
            <a:pPr algn="r"/>
            <a:r>
              <a:rPr lang="hr-HR" noProof="1">
                <a:solidFill>
                  <a:schemeClr val="tx1">
                    <a:lumMod val="85000"/>
                    <a:lumOff val="1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Lorem ipsum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C8A4109A-6CE9-4C68-B3D1-64F4458E6A5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10394" y="5261503"/>
            <a:ext cx="9144000" cy="1536020"/>
          </a:xfrm>
        </p:spPr>
        <p:txBody>
          <a:bodyPr>
            <a:normAutofit/>
          </a:bodyPr>
          <a:lstStyle/>
          <a:p>
            <a:pPr algn="r"/>
            <a:r>
              <a:rPr lang="hr-HR" noProof="1">
                <a:solidFill>
                  <a:schemeClr val="bg2">
                    <a:lumMod val="25000"/>
                  </a:schemeClr>
                </a:solidFill>
              </a:rPr>
              <a:t>Excepteur sint occaecat cupidatat non proident</a:t>
            </a:r>
          </a:p>
          <a:p>
            <a:pPr algn="r"/>
            <a:endParaRPr lang="hr-HR" sz="1800" dirty="0">
              <a:solidFill>
                <a:schemeClr val="bg2">
                  <a:lumMod val="25000"/>
                </a:schemeClr>
              </a:solidFill>
            </a:endParaRPr>
          </a:p>
          <a:p>
            <a:pPr algn="r"/>
            <a:r>
              <a:rPr lang="hr-HR" sz="1800" dirty="0">
                <a:solidFill>
                  <a:schemeClr val="bg2">
                    <a:lumMod val="25000"/>
                  </a:schemeClr>
                </a:solidFill>
              </a:rPr>
              <a:t>Svibanj 2023.</a:t>
            </a:r>
          </a:p>
        </p:txBody>
      </p:sp>
      <p:pic>
        <p:nvPicPr>
          <p:cNvPr id="8" name="Slika 7">
            <a:extLst>
              <a:ext uri="{FF2B5EF4-FFF2-40B4-BE49-F238E27FC236}">
                <a16:creationId xmlns:a16="http://schemas.microsoft.com/office/drawing/2014/main" id="{FECDB0F2-3FAD-4508-B2DF-2D1A3D196E7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379" y="4671040"/>
            <a:ext cx="3320716" cy="10599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664612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14B8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avokutnik 8">
            <a:extLst>
              <a:ext uri="{FF2B5EF4-FFF2-40B4-BE49-F238E27FC236}">
                <a16:creationId xmlns:a16="http://schemas.microsoft.com/office/drawing/2014/main" id="{ADC76EAB-B743-444E-AB49-0F619A785FCE}"/>
              </a:ext>
            </a:extLst>
          </p:cNvPr>
          <p:cNvSpPr/>
          <p:nvPr/>
        </p:nvSpPr>
        <p:spPr>
          <a:xfrm>
            <a:off x="3308683" y="-24064"/>
            <a:ext cx="8883315" cy="6882063"/>
          </a:xfrm>
          <a:custGeom>
            <a:avLst/>
            <a:gdLst>
              <a:gd name="connsiteX0" fmla="*/ 0 w 8570494"/>
              <a:gd name="connsiteY0" fmla="*/ 0 h 6858000"/>
              <a:gd name="connsiteX1" fmla="*/ 8570494 w 8570494"/>
              <a:gd name="connsiteY1" fmla="*/ 0 h 6858000"/>
              <a:gd name="connsiteX2" fmla="*/ 8570494 w 8570494"/>
              <a:gd name="connsiteY2" fmla="*/ 6858000 h 6858000"/>
              <a:gd name="connsiteX3" fmla="*/ 0 w 8570494"/>
              <a:gd name="connsiteY3" fmla="*/ 6858000 h 6858000"/>
              <a:gd name="connsiteX4" fmla="*/ 0 w 8570494"/>
              <a:gd name="connsiteY4" fmla="*/ 0 h 6858000"/>
              <a:gd name="connsiteX0" fmla="*/ 1046748 w 8570494"/>
              <a:gd name="connsiteY0" fmla="*/ 36095 h 6858000"/>
              <a:gd name="connsiteX1" fmla="*/ 8570494 w 8570494"/>
              <a:gd name="connsiteY1" fmla="*/ 0 h 6858000"/>
              <a:gd name="connsiteX2" fmla="*/ 8570494 w 8570494"/>
              <a:gd name="connsiteY2" fmla="*/ 6858000 h 6858000"/>
              <a:gd name="connsiteX3" fmla="*/ 0 w 8570494"/>
              <a:gd name="connsiteY3" fmla="*/ 6858000 h 6858000"/>
              <a:gd name="connsiteX4" fmla="*/ 1046748 w 8570494"/>
              <a:gd name="connsiteY4" fmla="*/ 36095 h 6858000"/>
              <a:gd name="connsiteX0" fmla="*/ 1046748 w 8570494"/>
              <a:gd name="connsiteY0" fmla="*/ 36095 h 6858000"/>
              <a:gd name="connsiteX1" fmla="*/ 8570494 w 8570494"/>
              <a:gd name="connsiteY1" fmla="*/ 0 h 6858000"/>
              <a:gd name="connsiteX2" fmla="*/ 8570494 w 8570494"/>
              <a:gd name="connsiteY2" fmla="*/ 6858000 h 6858000"/>
              <a:gd name="connsiteX3" fmla="*/ 0 w 8570494"/>
              <a:gd name="connsiteY3" fmla="*/ 6858000 h 6858000"/>
              <a:gd name="connsiteX4" fmla="*/ 1046748 w 8570494"/>
              <a:gd name="connsiteY4" fmla="*/ 36095 h 6858000"/>
              <a:gd name="connsiteX0" fmla="*/ 1359569 w 8883315"/>
              <a:gd name="connsiteY0" fmla="*/ 36095 h 6858000"/>
              <a:gd name="connsiteX1" fmla="*/ 8883315 w 8883315"/>
              <a:gd name="connsiteY1" fmla="*/ 0 h 6858000"/>
              <a:gd name="connsiteX2" fmla="*/ 8883315 w 8883315"/>
              <a:gd name="connsiteY2" fmla="*/ 6858000 h 6858000"/>
              <a:gd name="connsiteX3" fmla="*/ 0 w 8883315"/>
              <a:gd name="connsiteY3" fmla="*/ 6858000 h 6858000"/>
              <a:gd name="connsiteX4" fmla="*/ 1359569 w 8883315"/>
              <a:gd name="connsiteY4" fmla="*/ 36095 h 6858000"/>
              <a:gd name="connsiteX0" fmla="*/ 1359569 w 8883315"/>
              <a:gd name="connsiteY0" fmla="*/ 36095 h 6858000"/>
              <a:gd name="connsiteX1" fmla="*/ 8883315 w 8883315"/>
              <a:gd name="connsiteY1" fmla="*/ 0 h 6858000"/>
              <a:gd name="connsiteX2" fmla="*/ 8883315 w 8883315"/>
              <a:gd name="connsiteY2" fmla="*/ 6858000 h 6858000"/>
              <a:gd name="connsiteX3" fmla="*/ 0 w 8883315"/>
              <a:gd name="connsiteY3" fmla="*/ 6858000 h 6858000"/>
              <a:gd name="connsiteX4" fmla="*/ 1359569 w 8883315"/>
              <a:gd name="connsiteY4" fmla="*/ 36095 h 6858000"/>
              <a:gd name="connsiteX0" fmla="*/ 1359569 w 8883315"/>
              <a:gd name="connsiteY0" fmla="*/ 0 h 6882063"/>
              <a:gd name="connsiteX1" fmla="*/ 8883315 w 8883315"/>
              <a:gd name="connsiteY1" fmla="*/ 24063 h 6882063"/>
              <a:gd name="connsiteX2" fmla="*/ 8883315 w 8883315"/>
              <a:gd name="connsiteY2" fmla="*/ 6882063 h 6882063"/>
              <a:gd name="connsiteX3" fmla="*/ 0 w 8883315"/>
              <a:gd name="connsiteY3" fmla="*/ 6882063 h 6882063"/>
              <a:gd name="connsiteX4" fmla="*/ 1359569 w 8883315"/>
              <a:gd name="connsiteY4" fmla="*/ 0 h 68820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883315" h="6882063">
                <a:moveTo>
                  <a:pt x="1359569" y="0"/>
                </a:moveTo>
                <a:lnTo>
                  <a:pt x="8883315" y="24063"/>
                </a:lnTo>
                <a:lnTo>
                  <a:pt x="8883315" y="6882063"/>
                </a:lnTo>
                <a:lnTo>
                  <a:pt x="0" y="6882063"/>
                </a:lnTo>
                <a:cubicBezTo>
                  <a:pt x="1022684" y="4848727"/>
                  <a:pt x="-12031" y="2562725"/>
                  <a:pt x="1359569" y="0"/>
                </a:cubicBezTo>
                <a:close/>
              </a:path>
            </a:pathLst>
          </a:custGeom>
          <a:solidFill>
            <a:srgbClr val="585858">
              <a:alpha val="5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845EF987-808A-4B5C-95B9-976D94B593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491445" y="4379500"/>
            <a:ext cx="7262949" cy="984477"/>
          </a:xfrm>
        </p:spPr>
        <p:txBody>
          <a:bodyPr/>
          <a:lstStyle/>
          <a:p>
            <a:pPr algn="r"/>
            <a:r>
              <a:rPr lang="hr-HR" noProof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Lorem ipsum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C8A4109A-6CE9-4C68-B3D1-64F4458E6A5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10394" y="5261503"/>
            <a:ext cx="9144000" cy="1536020"/>
          </a:xfrm>
        </p:spPr>
        <p:txBody>
          <a:bodyPr>
            <a:normAutofit/>
          </a:bodyPr>
          <a:lstStyle/>
          <a:p>
            <a:pPr algn="r"/>
            <a:r>
              <a:rPr lang="hr-HR" noProof="1">
                <a:solidFill>
                  <a:schemeClr val="bg1"/>
                </a:solidFill>
              </a:rPr>
              <a:t>Excepteur sint occaecat cupidatat non proident</a:t>
            </a:r>
          </a:p>
          <a:p>
            <a:pPr algn="r"/>
            <a:endParaRPr lang="hr-HR" sz="1800" dirty="0">
              <a:solidFill>
                <a:schemeClr val="bg1"/>
              </a:solidFill>
            </a:endParaRPr>
          </a:p>
          <a:p>
            <a:pPr algn="r"/>
            <a:r>
              <a:rPr lang="hr-HR" sz="1800" dirty="0">
                <a:solidFill>
                  <a:schemeClr val="bg1"/>
                </a:solidFill>
              </a:rPr>
              <a:t>Svibanj 2023.</a:t>
            </a:r>
          </a:p>
        </p:txBody>
      </p:sp>
      <p:pic>
        <p:nvPicPr>
          <p:cNvPr id="6" name="Slika 5">
            <a:extLst>
              <a:ext uri="{FF2B5EF4-FFF2-40B4-BE49-F238E27FC236}">
                <a16:creationId xmlns:a16="http://schemas.microsoft.com/office/drawing/2014/main" id="{BF5AF98D-19C4-4550-BDD7-AD79B6D9E39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479" y="4724969"/>
            <a:ext cx="3361743" cy="10730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210448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avokutnik 8">
            <a:extLst>
              <a:ext uri="{FF2B5EF4-FFF2-40B4-BE49-F238E27FC236}">
                <a16:creationId xmlns:a16="http://schemas.microsoft.com/office/drawing/2014/main" id="{ADC76EAB-B743-444E-AB49-0F619A785FCE}"/>
              </a:ext>
            </a:extLst>
          </p:cNvPr>
          <p:cNvSpPr/>
          <p:nvPr/>
        </p:nvSpPr>
        <p:spPr>
          <a:xfrm>
            <a:off x="3681663" y="1590279"/>
            <a:ext cx="8510337" cy="5267720"/>
          </a:xfrm>
          <a:prstGeom prst="rect">
            <a:avLst/>
          </a:prstGeom>
          <a:solidFill>
            <a:srgbClr val="585858">
              <a:alpha val="5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845EF987-808A-4B5C-95B9-976D94B593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491445" y="4283244"/>
            <a:ext cx="7262949" cy="984477"/>
          </a:xfrm>
        </p:spPr>
        <p:txBody>
          <a:bodyPr/>
          <a:lstStyle/>
          <a:p>
            <a:pPr algn="r"/>
            <a:r>
              <a:rPr lang="hr-HR" noProof="1">
                <a:solidFill>
                  <a:schemeClr val="bg1"/>
                </a:solidFill>
                <a:latin typeface="+mn-lt"/>
                <a:ea typeface="Cambria" panose="02040503050406030204" pitchFamily="18" charset="0"/>
              </a:rPr>
              <a:t>Lorem ipsum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C8A4109A-6CE9-4C68-B3D1-64F4458E6A5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10394" y="5165247"/>
            <a:ext cx="9144000" cy="1536020"/>
          </a:xfrm>
        </p:spPr>
        <p:txBody>
          <a:bodyPr>
            <a:normAutofit/>
          </a:bodyPr>
          <a:lstStyle/>
          <a:p>
            <a:pPr algn="r"/>
            <a:r>
              <a:rPr lang="hr-HR" noProof="1">
                <a:solidFill>
                  <a:schemeClr val="bg1"/>
                </a:solidFill>
              </a:rPr>
              <a:t>Excepteur sint occaecat cupidatat non proident</a:t>
            </a:r>
          </a:p>
          <a:p>
            <a:pPr algn="r"/>
            <a:endParaRPr lang="hr-HR" sz="1800" dirty="0">
              <a:solidFill>
                <a:schemeClr val="bg1"/>
              </a:solidFill>
            </a:endParaRPr>
          </a:p>
          <a:p>
            <a:pPr algn="r"/>
            <a:r>
              <a:rPr lang="hr-HR" sz="1800" dirty="0">
                <a:solidFill>
                  <a:schemeClr val="bg1"/>
                </a:solidFill>
              </a:rPr>
              <a:t>Svibanj 2023.</a:t>
            </a:r>
          </a:p>
        </p:txBody>
      </p:sp>
      <p:pic>
        <p:nvPicPr>
          <p:cNvPr id="6" name="Slika 5">
            <a:extLst>
              <a:ext uri="{FF2B5EF4-FFF2-40B4-BE49-F238E27FC236}">
                <a16:creationId xmlns:a16="http://schemas.microsoft.com/office/drawing/2014/main" id="{BF5AF98D-19C4-4550-BDD7-AD79B6D9E39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241" y="252669"/>
            <a:ext cx="3361743" cy="10730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27934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Slika 8">
            <a:extLst>
              <a:ext uri="{FF2B5EF4-FFF2-40B4-BE49-F238E27FC236}">
                <a16:creationId xmlns:a16="http://schemas.microsoft.com/office/drawing/2014/main" id="{EB12E817-EDDE-4623-B00D-F2D0F9FAFD3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260873"/>
            <a:ext cx="12192000" cy="3597127"/>
          </a:xfrm>
          <a:prstGeom prst="rect">
            <a:avLst/>
          </a:prstGeom>
        </p:spPr>
      </p:pic>
      <p:sp>
        <p:nvSpPr>
          <p:cNvPr id="2" name="Naslov 1">
            <a:extLst>
              <a:ext uri="{FF2B5EF4-FFF2-40B4-BE49-F238E27FC236}">
                <a16:creationId xmlns:a16="http://schemas.microsoft.com/office/drawing/2014/main" id="{845EF987-808A-4B5C-95B9-976D94B5931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noProof="1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Lorem ipsum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C8A4109A-6CE9-4C68-B3D1-64F4458E6A5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-1" y="3429000"/>
            <a:ext cx="12191999" cy="1063476"/>
          </a:xfrm>
        </p:spPr>
        <p:txBody>
          <a:bodyPr>
            <a:normAutofit/>
          </a:bodyPr>
          <a:lstStyle/>
          <a:p>
            <a:r>
              <a:rPr lang="hr-HR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Excepteur sint occaecat cupidatat non proident</a:t>
            </a:r>
          </a:p>
          <a:p>
            <a:endParaRPr lang="hr-HR" noProof="1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5" name="Slika 4">
            <a:extLst>
              <a:ext uri="{FF2B5EF4-FFF2-40B4-BE49-F238E27FC236}">
                <a16:creationId xmlns:a16="http://schemas.microsoft.com/office/drawing/2014/main" id="{BDAB7C42-6845-467A-8FB8-58B6C776BAE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372" y="139850"/>
            <a:ext cx="3335155" cy="1067250"/>
          </a:xfrm>
          <a:prstGeom prst="rect">
            <a:avLst/>
          </a:prstGeom>
        </p:spPr>
      </p:pic>
      <p:sp>
        <p:nvSpPr>
          <p:cNvPr id="6" name="Podnaslov 2">
            <a:extLst>
              <a:ext uri="{FF2B5EF4-FFF2-40B4-BE49-F238E27FC236}">
                <a16:creationId xmlns:a16="http://schemas.microsoft.com/office/drawing/2014/main" id="{A40285AE-2829-4D4A-B0B0-2BF98154B2CF}"/>
              </a:ext>
            </a:extLst>
          </p:cNvPr>
          <p:cNvSpPr txBox="1">
            <a:spLocks/>
          </p:cNvSpPr>
          <p:nvPr/>
        </p:nvSpPr>
        <p:spPr>
          <a:xfrm>
            <a:off x="564135" y="4853640"/>
            <a:ext cx="6534934" cy="18645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hr-HR" sz="16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Kolegij:</a:t>
            </a:r>
          </a:p>
          <a:p>
            <a:pPr algn="l">
              <a:lnSpc>
                <a:spcPct val="100000"/>
              </a:lnSpc>
            </a:pPr>
            <a:r>
              <a:rPr lang="hr-HR" sz="16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Ime studenta/studentice:</a:t>
            </a:r>
          </a:p>
          <a:p>
            <a:pPr algn="l">
              <a:lnSpc>
                <a:spcPct val="100000"/>
              </a:lnSpc>
            </a:pPr>
            <a:r>
              <a:rPr lang="hr-HR" sz="16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Studij:</a:t>
            </a:r>
          </a:p>
          <a:p>
            <a:pPr algn="l">
              <a:lnSpc>
                <a:spcPct val="100000"/>
              </a:lnSpc>
            </a:pPr>
            <a:r>
              <a:rPr lang="hr-HR" sz="16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Godina:</a:t>
            </a:r>
          </a:p>
          <a:p>
            <a:pPr algn="l">
              <a:lnSpc>
                <a:spcPct val="100000"/>
              </a:lnSpc>
            </a:pPr>
            <a:r>
              <a:rPr lang="hr-HR" sz="16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39770490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E1E3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Slika 5">
            <a:extLst>
              <a:ext uri="{FF2B5EF4-FFF2-40B4-BE49-F238E27FC236}">
                <a16:creationId xmlns:a16="http://schemas.microsoft.com/office/drawing/2014/main" id="{F050BADE-E33C-4959-A524-84F8EF27168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30" r="10805"/>
          <a:stretch/>
        </p:blipFill>
        <p:spPr>
          <a:xfrm>
            <a:off x="0" y="0"/>
            <a:ext cx="12192000" cy="4235116"/>
          </a:xfrm>
          <a:prstGeom prst="rect">
            <a:avLst/>
          </a:prstGeom>
        </p:spPr>
      </p:pic>
      <p:sp>
        <p:nvSpPr>
          <p:cNvPr id="2" name="Naslov 1">
            <a:extLst>
              <a:ext uri="{FF2B5EF4-FFF2-40B4-BE49-F238E27FC236}">
                <a16:creationId xmlns:a16="http://schemas.microsoft.com/office/drawing/2014/main" id="{845EF987-808A-4B5C-95B9-976D94B593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491445" y="4379500"/>
            <a:ext cx="7262949" cy="984477"/>
          </a:xfrm>
        </p:spPr>
        <p:txBody>
          <a:bodyPr/>
          <a:lstStyle/>
          <a:p>
            <a:pPr algn="r"/>
            <a:r>
              <a:rPr lang="hr-HR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C8A4109A-6CE9-4C68-B3D1-64F4458E6A5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10394" y="5261503"/>
            <a:ext cx="9144000" cy="1536020"/>
          </a:xfrm>
        </p:spPr>
        <p:txBody>
          <a:bodyPr>
            <a:normAutofit/>
          </a:bodyPr>
          <a:lstStyle/>
          <a:p>
            <a:pPr algn="r"/>
            <a:r>
              <a:rPr lang="hr-HR" noProof="1">
                <a:solidFill>
                  <a:schemeClr val="bg1">
                    <a:lumMod val="75000"/>
                  </a:schemeClr>
                </a:solidFill>
              </a:rPr>
              <a:t>Excepteur sint occaecat cupidatat non proident</a:t>
            </a:r>
          </a:p>
          <a:p>
            <a:pPr algn="r"/>
            <a:endParaRPr lang="hr-HR" sz="1800" dirty="0">
              <a:solidFill>
                <a:schemeClr val="bg1">
                  <a:lumMod val="75000"/>
                </a:schemeClr>
              </a:solidFill>
            </a:endParaRPr>
          </a:p>
          <a:p>
            <a:pPr algn="r"/>
            <a:r>
              <a:rPr lang="hr-HR" sz="1800" dirty="0">
                <a:solidFill>
                  <a:schemeClr val="bg1">
                    <a:lumMod val="75000"/>
                  </a:schemeClr>
                </a:solidFill>
              </a:rPr>
              <a:t>Svibanj 2023.</a:t>
            </a:r>
          </a:p>
        </p:txBody>
      </p:sp>
      <p:pic>
        <p:nvPicPr>
          <p:cNvPr id="7" name="Slika 6">
            <a:extLst>
              <a:ext uri="{FF2B5EF4-FFF2-40B4-BE49-F238E27FC236}">
                <a16:creationId xmlns:a16="http://schemas.microsoft.com/office/drawing/2014/main" id="{D624DE3D-D259-4CA5-8DB1-DE49A623A08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372" y="200008"/>
            <a:ext cx="3335155" cy="1067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172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E1E3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Slika 5">
            <a:extLst>
              <a:ext uri="{FF2B5EF4-FFF2-40B4-BE49-F238E27FC236}">
                <a16:creationId xmlns:a16="http://schemas.microsoft.com/office/drawing/2014/main" id="{F050BADE-E33C-4959-A524-84F8EF27168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30" r="10805"/>
          <a:stretch/>
        </p:blipFill>
        <p:spPr>
          <a:xfrm>
            <a:off x="0" y="0"/>
            <a:ext cx="12192000" cy="4235116"/>
          </a:xfrm>
          <a:prstGeom prst="rect">
            <a:avLst/>
          </a:prstGeom>
        </p:spPr>
      </p:pic>
      <p:sp>
        <p:nvSpPr>
          <p:cNvPr id="2" name="Naslov 1">
            <a:extLst>
              <a:ext uri="{FF2B5EF4-FFF2-40B4-BE49-F238E27FC236}">
                <a16:creationId xmlns:a16="http://schemas.microsoft.com/office/drawing/2014/main" id="{845EF987-808A-4B5C-95B9-976D94B593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491445" y="4379500"/>
            <a:ext cx="7262949" cy="984477"/>
          </a:xfrm>
        </p:spPr>
        <p:txBody>
          <a:bodyPr/>
          <a:lstStyle/>
          <a:p>
            <a:pPr algn="r"/>
            <a:r>
              <a:rPr lang="hr-HR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C8A4109A-6CE9-4C68-B3D1-64F4458E6A5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10394" y="5261503"/>
            <a:ext cx="9144000" cy="1536020"/>
          </a:xfrm>
        </p:spPr>
        <p:txBody>
          <a:bodyPr>
            <a:normAutofit/>
          </a:bodyPr>
          <a:lstStyle/>
          <a:p>
            <a:pPr algn="r"/>
            <a:r>
              <a:rPr lang="hr-HR" noProof="1">
                <a:solidFill>
                  <a:schemeClr val="bg1">
                    <a:lumMod val="75000"/>
                  </a:schemeClr>
                </a:solidFill>
              </a:rPr>
              <a:t>Excepteur sint occaecat cupidatat non proident</a:t>
            </a:r>
          </a:p>
          <a:p>
            <a:pPr algn="r"/>
            <a:endParaRPr lang="hr-HR" sz="1800" dirty="0">
              <a:solidFill>
                <a:schemeClr val="bg1">
                  <a:lumMod val="75000"/>
                </a:schemeClr>
              </a:solidFill>
            </a:endParaRPr>
          </a:p>
          <a:p>
            <a:pPr algn="r"/>
            <a:r>
              <a:rPr lang="hr-HR" sz="1800" dirty="0">
                <a:solidFill>
                  <a:schemeClr val="bg1">
                    <a:lumMod val="75000"/>
                  </a:schemeClr>
                </a:solidFill>
              </a:rPr>
              <a:t>Svibanj 2023.</a:t>
            </a:r>
          </a:p>
        </p:txBody>
      </p:sp>
      <p:pic>
        <p:nvPicPr>
          <p:cNvPr id="5" name="Slika 4">
            <a:extLst>
              <a:ext uri="{FF2B5EF4-FFF2-40B4-BE49-F238E27FC236}">
                <a16:creationId xmlns:a16="http://schemas.microsoft.com/office/drawing/2014/main" id="{8E642B53-D3D9-4CA0-8F5C-39908362FDF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014" y="418407"/>
            <a:ext cx="3475188" cy="1109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70652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8DB3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lika 4">
            <a:extLst>
              <a:ext uri="{FF2B5EF4-FFF2-40B4-BE49-F238E27FC236}">
                <a16:creationId xmlns:a16="http://schemas.microsoft.com/office/drawing/2014/main" id="{4B89DACD-31D0-4173-8172-A132657678D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30" r="10805"/>
          <a:stretch/>
        </p:blipFill>
        <p:spPr>
          <a:xfrm>
            <a:off x="0" y="0"/>
            <a:ext cx="12192000" cy="4235116"/>
          </a:xfrm>
          <a:prstGeom prst="rect">
            <a:avLst/>
          </a:prstGeom>
        </p:spPr>
      </p:pic>
      <p:sp>
        <p:nvSpPr>
          <p:cNvPr id="2" name="Naslov 1">
            <a:extLst>
              <a:ext uri="{FF2B5EF4-FFF2-40B4-BE49-F238E27FC236}">
                <a16:creationId xmlns:a16="http://schemas.microsoft.com/office/drawing/2014/main" id="{845EF987-808A-4B5C-95B9-976D94B593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491445" y="4379500"/>
            <a:ext cx="7262949" cy="984477"/>
          </a:xfrm>
        </p:spPr>
        <p:txBody>
          <a:bodyPr/>
          <a:lstStyle/>
          <a:p>
            <a:pPr algn="r"/>
            <a:r>
              <a:rPr lang="hr-HR" noProof="1">
                <a:solidFill>
                  <a:srgbClr val="606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Lorem ipsum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C8A4109A-6CE9-4C68-B3D1-64F4458E6A5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10394" y="5261503"/>
            <a:ext cx="9144000" cy="1536020"/>
          </a:xfrm>
        </p:spPr>
        <p:txBody>
          <a:bodyPr>
            <a:normAutofit/>
          </a:bodyPr>
          <a:lstStyle/>
          <a:p>
            <a:pPr algn="r"/>
            <a:r>
              <a:rPr lang="hr-HR" noProof="1">
                <a:solidFill>
                  <a:srgbClr val="9F9997"/>
                </a:solidFill>
              </a:rPr>
              <a:t>Excepteur sint occaecat cupidatat non proident</a:t>
            </a:r>
          </a:p>
          <a:p>
            <a:pPr algn="r"/>
            <a:endParaRPr lang="hr-HR" sz="1800" dirty="0">
              <a:solidFill>
                <a:srgbClr val="9F9997"/>
              </a:solidFill>
            </a:endParaRPr>
          </a:p>
          <a:p>
            <a:pPr algn="r"/>
            <a:r>
              <a:rPr lang="hr-HR" sz="1800" dirty="0">
                <a:solidFill>
                  <a:srgbClr val="9F9997"/>
                </a:solidFill>
              </a:rPr>
              <a:t>Svibanj 2023.</a:t>
            </a:r>
          </a:p>
        </p:txBody>
      </p:sp>
      <p:pic>
        <p:nvPicPr>
          <p:cNvPr id="6" name="Slika 5">
            <a:extLst>
              <a:ext uri="{FF2B5EF4-FFF2-40B4-BE49-F238E27FC236}">
                <a16:creationId xmlns:a16="http://schemas.microsoft.com/office/drawing/2014/main" id="{9C804DAB-D3BB-480F-879D-F0B309AEA7B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014" y="418407"/>
            <a:ext cx="3475188" cy="1109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60984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8DB3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lika 4">
            <a:extLst>
              <a:ext uri="{FF2B5EF4-FFF2-40B4-BE49-F238E27FC236}">
                <a16:creationId xmlns:a16="http://schemas.microsoft.com/office/drawing/2014/main" id="{4B89DACD-31D0-4173-8172-A132657678D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30" r="10805"/>
          <a:stretch/>
        </p:blipFill>
        <p:spPr>
          <a:xfrm>
            <a:off x="0" y="0"/>
            <a:ext cx="12192000" cy="4235116"/>
          </a:xfrm>
          <a:prstGeom prst="rect">
            <a:avLst/>
          </a:prstGeom>
        </p:spPr>
      </p:pic>
      <p:sp>
        <p:nvSpPr>
          <p:cNvPr id="2" name="Naslov 1">
            <a:extLst>
              <a:ext uri="{FF2B5EF4-FFF2-40B4-BE49-F238E27FC236}">
                <a16:creationId xmlns:a16="http://schemas.microsoft.com/office/drawing/2014/main" id="{845EF987-808A-4B5C-95B9-976D94B593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491445" y="4379500"/>
            <a:ext cx="7262949" cy="984477"/>
          </a:xfrm>
        </p:spPr>
        <p:txBody>
          <a:bodyPr/>
          <a:lstStyle/>
          <a:p>
            <a:pPr algn="r"/>
            <a:r>
              <a:rPr lang="hr-HR" noProof="1">
                <a:solidFill>
                  <a:srgbClr val="606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Lorem ipsum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C8A4109A-6CE9-4C68-B3D1-64F4458E6A5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10394" y="5261503"/>
            <a:ext cx="9144000" cy="1536020"/>
          </a:xfrm>
        </p:spPr>
        <p:txBody>
          <a:bodyPr>
            <a:normAutofit/>
          </a:bodyPr>
          <a:lstStyle/>
          <a:p>
            <a:pPr algn="r"/>
            <a:r>
              <a:rPr lang="hr-HR" noProof="1">
                <a:solidFill>
                  <a:srgbClr val="9F9997"/>
                </a:solidFill>
              </a:rPr>
              <a:t>Excepteur sint occaecat cupidatat non proident</a:t>
            </a:r>
          </a:p>
          <a:p>
            <a:pPr algn="r"/>
            <a:endParaRPr lang="hr-HR" sz="1800" dirty="0">
              <a:solidFill>
                <a:srgbClr val="9F9997"/>
              </a:solidFill>
            </a:endParaRPr>
          </a:p>
          <a:p>
            <a:pPr algn="r"/>
            <a:r>
              <a:rPr lang="hr-HR" sz="1800" dirty="0">
                <a:solidFill>
                  <a:srgbClr val="9F9997"/>
                </a:solidFill>
              </a:rPr>
              <a:t>Svibanj 2023.</a:t>
            </a:r>
          </a:p>
        </p:txBody>
      </p:sp>
      <p:pic>
        <p:nvPicPr>
          <p:cNvPr id="7" name="Slika 6">
            <a:extLst>
              <a:ext uri="{FF2B5EF4-FFF2-40B4-BE49-F238E27FC236}">
                <a16:creationId xmlns:a16="http://schemas.microsoft.com/office/drawing/2014/main" id="{C16C4DCE-87BB-4FF4-AED0-9C8CC1F0B54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814" y="380482"/>
            <a:ext cx="3335155" cy="1067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47437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8DB3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45EF987-808A-4B5C-95B9-976D94B593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491445" y="4379500"/>
            <a:ext cx="7262949" cy="984477"/>
          </a:xfrm>
        </p:spPr>
        <p:txBody>
          <a:bodyPr/>
          <a:lstStyle/>
          <a:p>
            <a:pPr algn="r"/>
            <a:r>
              <a:rPr lang="hr-HR" noProof="1">
                <a:solidFill>
                  <a:srgbClr val="606060"/>
                </a:solidFill>
              </a:rPr>
              <a:t>Lorem ipsum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C8A4109A-6CE9-4C68-B3D1-64F4458E6A5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10394" y="5261503"/>
            <a:ext cx="9144000" cy="1536020"/>
          </a:xfrm>
        </p:spPr>
        <p:txBody>
          <a:bodyPr>
            <a:normAutofit/>
          </a:bodyPr>
          <a:lstStyle/>
          <a:p>
            <a:pPr algn="r"/>
            <a:r>
              <a:rPr lang="hr-HR" noProof="1">
                <a:solidFill>
                  <a:srgbClr val="9F9997"/>
                </a:solidFill>
              </a:rPr>
              <a:t>Excepteur sint occaecat cupidatat non proident</a:t>
            </a:r>
          </a:p>
          <a:p>
            <a:pPr algn="r"/>
            <a:endParaRPr lang="hr-HR" sz="1800" dirty="0">
              <a:solidFill>
                <a:srgbClr val="9F9997"/>
              </a:solidFill>
            </a:endParaRPr>
          </a:p>
          <a:p>
            <a:pPr algn="r"/>
            <a:r>
              <a:rPr lang="hr-HR" sz="1800" dirty="0">
                <a:solidFill>
                  <a:srgbClr val="9F9997"/>
                </a:solidFill>
              </a:rPr>
              <a:t>Svibanj 2023.</a:t>
            </a:r>
          </a:p>
        </p:txBody>
      </p:sp>
      <p:pic>
        <p:nvPicPr>
          <p:cNvPr id="8" name="Slika 7">
            <a:extLst>
              <a:ext uri="{FF2B5EF4-FFF2-40B4-BE49-F238E27FC236}">
                <a16:creationId xmlns:a16="http://schemas.microsoft.com/office/drawing/2014/main" id="{C6E2F734-3EE0-4F6F-997B-A4939162C33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778" y="291475"/>
            <a:ext cx="3537284" cy="11291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72916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E1E3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45EF987-808A-4B5C-95B9-976D94B5931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C8A4109A-6CE9-4C68-B3D1-64F4458E6A5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3094854"/>
          </a:xfrm>
        </p:spPr>
        <p:txBody>
          <a:bodyPr>
            <a:normAutofit/>
          </a:bodyPr>
          <a:lstStyle/>
          <a:p>
            <a:r>
              <a:rPr lang="hr-HR" noProof="1">
                <a:solidFill>
                  <a:schemeClr val="bg1">
                    <a:lumMod val="75000"/>
                  </a:schemeClr>
                </a:solidFill>
              </a:rPr>
              <a:t>Excepteur sint occaecat cupidatat non proident</a:t>
            </a:r>
          </a:p>
          <a:p>
            <a:endParaRPr lang="hr-HR" noProof="1">
              <a:solidFill>
                <a:schemeClr val="bg1">
                  <a:lumMod val="75000"/>
                </a:schemeClr>
              </a:solidFill>
            </a:endParaRPr>
          </a:p>
          <a:p>
            <a:endParaRPr lang="hr-HR" noProof="1">
              <a:solidFill>
                <a:schemeClr val="bg1">
                  <a:lumMod val="75000"/>
                </a:schemeClr>
              </a:solidFill>
            </a:endParaRPr>
          </a:p>
          <a:p>
            <a:endParaRPr lang="hr-HR" dirty="0">
              <a:solidFill>
                <a:schemeClr val="bg1">
                  <a:lumMod val="75000"/>
                </a:schemeClr>
              </a:solidFill>
            </a:endParaRPr>
          </a:p>
          <a:p>
            <a:endParaRPr lang="hr-HR" dirty="0">
              <a:solidFill>
                <a:schemeClr val="bg1">
                  <a:lumMod val="75000"/>
                </a:schemeClr>
              </a:solidFill>
            </a:endParaRPr>
          </a:p>
          <a:p>
            <a:endParaRPr lang="hr-HR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hr-HR" sz="1800" dirty="0">
                <a:solidFill>
                  <a:schemeClr val="bg1">
                    <a:lumMod val="75000"/>
                  </a:schemeClr>
                </a:solidFill>
              </a:rPr>
              <a:t>Svibanj 2023.</a:t>
            </a:r>
          </a:p>
        </p:txBody>
      </p:sp>
      <p:pic>
        <p:nvPicPr>
          <p:cNvPr id="6" name="Slika 5">
            <a:extLst>
              <a:ext uri="{FF2B5EF4-FFF2-40B4-BE49-F238E27FC236}">
                <a16:creationId xmlns:a16="http://schemas.microsoft.com/office/drawing/2014/main" id="{70EC08A8-2FE0-4706-93D5-08605331183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5128" y="493755"/>
            <a:ext cx="3361743" cy="10730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93645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E1E3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45EF987-808A-4B5C-95B9-976D94B5931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noProof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Lorem ipsum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C8A4109A-6CE9-4C68-B3D1-64F4458E6A5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3060020"/>
          </a:xfrm>
        </p:spPr>
        <p:txBody>
          <a:bodyPr>
            <a:normAutofit/>
          </a:bodyPr>
          <a:lstStyle/>
          <a:p>
            <a:r>
              <a:rPr lang="hr-HR" noProof="1">
                <a:solidFill>
                  <a:schemeClr val="bg1">
                    <a:lumMod val="75000"/>
                  </a:schemeClr>
                </a:solidFill>
              </a:rPr>
              <a:t>Excepteur sint occaecat cupidatat non proident</a:t>
            </a:r>
          </a:p>
          <a:p>
            <a:endParaRPr lang="hr-HR" noProof="1">
              <a:solidFill>
                <a:schemeClr val="bg1">
                  <a:lumMod val="75000"/>
                </a:schemeClr>
              </a:solidFill>
            </a:endParaRPr>
          </a:p>
          <a:p>
            <a:endParaRPr lang="hr-HR" noProof="1">
              <a:solidFill>
                <a:schemeClr val="bg1">
                  <a:lumMod val="75000"/>
                </a:schemeClr>
              </a:solidFill>
            </a:endParaRPr>
          </a:p>
          <a:p>
            <a:endParaRPr lang="hr-HR" dirty="0">
              <a:solidFill>
                <a:schemeClr val="bg1">
                  <a:lumMod val="75000"/>
                </a:schemeClr>
              </a:solidFill>
            </a:endParaRPr>
          </a:p>
          <a:p>
            <a:endParaRPr lang="hr-HR" sz="1800" dirty="0">
              <a:solidFill>
                <a:schemeClr val="bg1">
                  <a:lumMod val="75000"/>
                </a:schemeClr>
              </a:solidFill>
            </a:endParaRPr>
          </a:p>
          <a:p>
            <a:endParaRPr lang="hr-HR" sz="18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hr-HR" sz="1800" dirty="0">
                <a:solidFill>
                  <a:schemeClr val="bg1">
                    <a:lumMod val="75000"/>
                  </a:schemeClr>
                </a:solidFill>
              </a:rPr>
              <a:t>Svibanj 2023.</a:t>
            </a:r>
          </a:p>
        </p:txBody>
      </p:sp>
      <p:pic>
        <p:nvPicPr>
          <p:cNvPr id="5" name="Slika 4">
            <a:extLst>
              <a:ext uri="{FF2B5EF4-FFF2-40B4-BE49-F238E27FC236}">
                <a16:creationId xmlns:a16="http://schemas.microsoft.com/office/drawing/2014/main" id="{8E642B53-D3D9-4CA0-8F5C-39908362FDF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8406" y="448888"/>
            <a:ext cx="3475188" cy="1109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620297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99</TotalTime>
  <Words>196</Words>
  <Application>Microsoft Office PowerPoint</Application>
  <PresentationFormat>Široki zaslon</PresentationFormat>
  <Paragraphs>81</Paragraphs>
  <Slides>17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4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17</vt:i4>
      </vt:variant>
    </vt:vector>
  </HeadingPairs>
  <TitlesOfParts>
    <vt:vector size="22" baseType="lpstr">
      <vt:lpstr>Arial</vt:lpstr>
      <vt:lpstr>Calibri</vt:lpstr>
      <vt:lpstr>Calibri Light</vt:lpstr>
      <vt:lpstr>Cambria</vt:lpstr>
      <vt:lpstr>Tema sustava Office</vt:lpstr>
      <vt:lpstr>Lorem ipsum</vt:lpstr>
      <vt:lpstr>Lorem ipsum</vt:lpstr>
      <vt:lpstr>Lorem ipsum</vt:lpstr>
      <vt:lpstr>Lorem ipsum</vt:lpstr>
      <vt:lpstr>Lorem ipsum</vt:lpstr>
      <vt:lpstr>Lorem ipsum</vt:lpstr>
      <vt:lpstr>Lorem ipsum</vt:lpstr>
      <vt:lpstr>Lorem ipsum</vt:lpstr>
      <vt:lpstr>Lorem ipsum</vt:lpstr>
      <vt:lpstr>Lorem ipsum</vt:lpstr>
      <vt:lpstr>Lorem ipsum</vt:lpstr>
      <vt:lpstr>Lorem ipsum</vt:lpstr>
      <vt:lpstr>Lorem ipsum</vt:lpstr>
      <vt:lpstr>Lorem ipsum</vt:lpstr>
      <vt:lpstr>Lorem ipsum</vt:lpstr>
      <vt:lpstr>Lorem ipsum</vt:lpstr>
      <vt:lpstr>Lorem ipsum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Lorem ipsum</dc:title>
  <dc:creator>Predator</dc:creator>
  <cp:lastModifiedBy>Predator</cp:lastModifiedBy>
  <cp:revision>11</cp:revision>
  <dcterms:created xsi:type="dcterms:W3CDTF">2022-12-18T22:20:56Z</dcterms:created>
  <dcterms:modified xsi:type="dcterms:W3CDTF">2023-01-24T20:39:16Z</dcterms:modified>
</cp:coreProperties>
</file>